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12"/>
  </p:notesMasterIdLst>
  <p:handoutMasterIdLst>
    <p:handoutMasterId r:id="rId13"/>
  </p:handoutMasterIdLst>
  <p:sldIdLst>
    <p:sldId id="259" r:id="rId2"/>
    <p:sldId id="262" r:id="rId3"/>
    <p:sldId id="258" r:id="rId4"/>
    <p:sldId id="273" r:id="rId5"/>
    <p:sldId id="261" r:id="rId6"/>
    <p:sldId id="275" r:id="rId7"/>
    <p:sldId id="274" r:id="rId8"/>
    <p:sldId id="264" r:id="rId9"/>
    <p:sldId id="272" r:id="rId10"/>
    <p:sldId id="270" r:id="rId11"/>
  </p:sldIdLst>
  <p:sldSz cx="9144000" cy="5143500" type="screen16x9"/>
  <p:notesSz cx="6797675" cy="9926638"/>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1">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2E44"/>
    <a:srgbClr val="C43771"/>
    <a:srgbClr val="DB8C31"/>
    <a:srgbClr val="0497AA"/>
    <a:srgbClr val="71B34D"/>
    <a:srgbClr val="E88D23"/>
    <a:srgbClr val="195D8A"/>
    <a:srgbClr val="38A250"/>
    <a:srgbClr val="009E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08"/>
    <p:restoredTop sz="94742"/>
  </p:normalViewPr>
  <p:slideViewPr>
    <p:cSldViewPr snapToGrid="0" snapToObjects="1" showGuides="1">
      <p:cViewPr varScale="1">
        <p:scale>
          <a:sx n="213" d="100"/>
          <a:sy n="213" d="100"/>
        </p:scale>
        <p:origin x="176" y="592"/>
      </p:cViewPr>
      <p:guideLst>
        <p:guide orient="horz" pos="31"/>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sz="quarter"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3426C0D-44AE-974F-8861-34C17AD25848}" type="datetime1">
              <a:rPr lang="fr-FR"/>
              <a:pPr>
                <a:defRPr/>
              </a:pPr>
              <a:t>26/04/2022</a:t>
            </a:fld>
            <a:endParaRPr lang="fr-FR"/>
          </a:p>
        </p:txBody>
      </p:sp>
      <p:sp>
        <p:nvSpPr>
          <p:cNvPr id="4" name="Espace réservé du pied de page 3"/>
          <p:cNvSpPr>
            <a:spLocks noGrp="1"/>
          </p:cNvSpPr>
          <p:nvPr>
            <p:ph type="ftr" sz="quarter" idx="2"/>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5" name="Espace réservé du numéro de diapositive 4"/>
          <p:cNvSpPr>
            <a:spLocks noGrp="1"/>
          </p:cNvSpPr>
          <p:nvPr>
            <p:ph type="sldNum" sz="quarter" idx="3"/>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6F84C0FE-D37E-214C-92A2-A25F18B2EC3C}" type="slidenum">
              <a:rPr lang="fr-FR"/>
              <a:pPr>
                <a:defRPr/>
              </a:pPr>
              <a:t>‹#›</a:t>
            </a:fld>
            <a:endParaRPr lang="fr-FR"/>
          </a:p>
        </p:txBody>
      </p:sp>
    </p:spTree>
    <p:extLst>
      <p:ext uri="{BB962C8B-B14F-4D97-AF65-F5344CB8AC3E}">
        <p14:creationId xmlns:p14="http://schemas.microsoft.com/office/powerpoint/2010/main" val="315748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A605DE1-164E-8741-87A1-5E1EDB3BCECF}" type="datetime1">
              <a:rPr lang="fr-FR"/>
              <a:pPr>
                <a:defRPr/>
              </a:pPr>
              <a:t>26/04/2022</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smtClean="0"/>
          </a:p>
        </p:txBody>
      </p:sp>
      <p:sp>
        <p:nvSpPr>
          <p:cNvPr id="5" name="Espace réservé des commentaires 4"/>
          <p:cNvSpPr>
            <a:spLocks noGrp="1"/>
          </p:cNvSpPr>
          <p:nvPr>
            <p:ph type="body" sz="quarter" idx="3"/>
          </p:nvPr>
        </p:nvSpPr>
        <p:spPr>
          <a:xfrm>
            <a:off x="681038" y="4714875"/>
            <a:ext cx="5435600" cy="4467225"/>
          </a:xfrm>
          <a:prstGeom prst="rect">
            <a:avLst/>
          </a:prstGeom>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7" name="Espace réservé du numéro de diapositive 6"/>
          <p:cNvSpPr>
            <a:spLocks noGrp="1"/>
          </p:cNvSpPr>
          <p:nvPr>
            <p:ph type="sldNum" sz="quarter" idx="5"/>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782D6841-3136-674E-B1E2-022F8269EDC0}" type="slidenum">
              <a:rPr lang="fr-FR"/>
              <a:pPr>
                <a:defRPr/>
              </a:pPr>
              <a:t>‹#›</a:t>
            </a:fld>
            <a:endParaRPr lang="fr-FR"/>
          </a:p>
        </p:txBody>
      </p:sp>
    </p:spTree>
    <p:extLst>
      <p:ext uri="{BB962C8B-B14F-4D97-AF65-F5344CB8AC3E}">
        <p14:creationId xmlns:p14="http://schemas.microsoft.com/office/powerpoint/2010/main" val="36381999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2</a:t>
            </a:fld>
            <a:endParaRPr lang="fr-FR"/>
          </a:p>
        </p:txBody>
      </p:sp>
    </p:spTree>
    <p:extLst>
      <p:ext uri="{BB962C8B-B14F-4D97-AF65-F5344CB8AC3E}">
        <p14:creationId xmlns:p14="http://schemas.microsoft.com/office/powerpoint/2010/main" val="34621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1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73451" y="756047"/>
            <a:ext cx="3197098" cy="1104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userDrawn="1"/>
        </p:nvSpPr>
        <p:spPr>
          <a:xfrm>
            <a:off x="317500" y="61913"/>
            <a:ext cx="15319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ctrTitle"/>
          </p:nvPr>
        </p:nvSpPr>
        <p:spPr>
          <a:xfrm>
            <a:off x="685800" y="1762343"/>
            <a:ext cx="7772400" cy="2184110"/>
          </a:xfrm>
          <a:prstGeom prst="rect">
            <a:avLst/>
          </a:prstGeom>
        </p:spPr>
        <p:txBody>
          <a:bodyPr anchor="ctr"/>
          <a:lstStyle>
            <a:lvl1pPr algn="ctr">
              <a:defRPr sz="4000">
                <a:solidFill>
                  <a:srgbClr val="252E44"/>
                </a:solidFill>
              </a:defRPr>
            </a:lvl1pPr>
          </a:lstStyle>
          <a:p>
            <a:r>
              <a:rPr lang="fr-FR" smtClean="0"/>
              <a:t>Cliquez et modifiez le titre</a:t>
            </a:r>
            <a:endParaRPr lang="fr-FR" dirty="0"/>
          </a:p>
        </p:txBody>
      </p:sp>
      <p:sp>
        <p:nvSpPr>
          <p:cNvPr id="3" name="Sous-titre 2"/>
          <p:cNvSpPr>
            <a:spLocks noGrp="1"/>
          </p:cNvSpPr>
          <p:nvPr>
            <p:ph type="subTitle" idx="1"/>
          </p:nvPr>
        </p:nvSpPr>
        <p:spPr>
          <a:xfrm>
            <a:off x="1371600" y="3946453"/>
            <a:ext cx="6400800" cy="5652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dirty="0"/>
          </a:p>
        </p:txBody>
      </p:sp>
      <p:sp>
        <p:nvSpPr>
          <p:cNvPr id="6" name="Espace réservé du numéro de diapositive 12"/>
          <p:cNvSpPr>
            <a:spLocks noGrp="1"/>
          </p:cNvSpPr>
          <p:nvPr>
            <p:ph type="sldNum" sz="quarter" idx="10"/>
          </p:nvPr>
        </p:nvSpPr>
        <p:spPr/>
        <p:txBody>
          <a:bodyPr/>
          <a:lstStyle>
            <a:lvl1pPr>
              <a:defRPr/>
            </a:lvl1pPr>
          </a:lstStyle>
          <a:p>
            <a:pPr>
              <a:defRPr/>
            </a:pPr>
            <a:fld id="{FFD1EE9B-3B4B-FA4C-A80D-5BB5E5798D7C}" type="slidenum">
              <a:rPr lang="fr-FR"/>
              <a:pPr>
                <a:defRPr/>
              </a:pPr>
              <a:t>‹#›</a:t>
            </a:fld>
            <a:endParaRPr lang="fr-FR"/>
          </a:p>
        </p:txBody>
      </p:sp>
      <p:sp>
        <p:nvSpPr>
          <p:cNvPr id="7" name="Espace réservé du pied de page 22"/>
          <p:cNvSpPr>
            <a:spLocks noGrp="1"/>
          </p:cNvSpPr>
          <p:nvPr>
            <p:ph type="ftr" sz="quarter" idx="11"/>
          </p:nvPr>
        </p:nvSpPr>
        <p:spPr>
          <a:xfrm>
            <a:off x="1544639" y="128587"/>
            <a:ext cx="6054725" cy="301229"/>
          </a:xfrm>
        </p:spPr>
        <p:txBody>
          <a:bodyPr/>
          <a:lstStyle>
            <a:lvl1pPr algn="ctr">
              <a:defRPr/>
            </a:lvl1pPr>
          </a:lstStyle>
          <a:p>
            <a:pPr>
              <a:defRPr/>
            </a:pPr>
            <a:r>
              <a:rPr lang="fr-FR" dirty="0"/>
              <a:t>Une force pour le territoire</a:t>
            </a:r>
          </a:p>
        </p:txBody>
      </p:sp>
      <p:cxnSp>
        <p:nvCxnSpPr>
          <p:cNvPr id="13" name="Connecteur droit 12"/>
          <p:cNvCxnSpPr>
            <a:stCxn id="2" idx="1"/>
          </p:cNvCxnSpPr>
          <p:nvPr userDrawn="1"/>
        </p:nvCxnSpPr>
        <p:spPr>
          <a:xfrm flipH="1" flipV="1">
            <a:off x="2"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8458201"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84329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1" y="516014"/>
            <a:ext cx="3008313" cy="871538"/>
          </a:xfrm>
          <a:prstGeom prst="rect">
            <a:avLst/>
          </a:prstGeom>
        </p:spPr>
        <p:txBody>
          <a:bodyPr anchor="b"/>
          <a:lstStyle>
            <a:lvl1pPr algn="l">
              <a:defRPr sz="2000" b="1"/>
            </a:lvl1pPr>
          </a:lstStyle>
          <a:p>
            <a:r>
              <a:rPr lang="fr-FR" smtClean="0"/>
              <a:t>Cliquez et modifiez le titre</a:t>
            </a:r>
            <a:endParaRPr lang="fr-FR" dirty="0"/>
          </a:p>
        </p:txBody>
      </p:sp>
      <p:sp>
        <p:nvSpPr>
          <p:cNvPr id="3" name="Espace réservé du contenu 2"/>
          <p:cNvSpPr>
            <a:spLocks noGrp="1"/>
          </p:cNvSpPr>
          <p:nvPr>
            <p:ph idx="1"/>
          </p:nvPr>
        </p:nvSpPr>
        <p:spPr>
          <a:xfrm>
            <a:off x="3575050" y="516014"/>
            <a:ext cx="5111750" cy="4389835"/>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texte 3"/>
          <p:cNvSpPr>
            <a:spLocks noGrp="1"/>
          </p:cNvSpPr>
          <p:nvPr>
            <p:ph type="body" sz="half" idx="2"/>
          </p:nvPr>
        </p:nvSpPr>
        <p:spPr>
          <a:xfrm>
            <a:off x="457201" y="1387552"/>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6" name="Espace réservé du numéro de diapositive 12"/>
          <p:cNvSpPr>
            <a:spLocks noGrp="1"/>
          </p:cNvSpPr>
          <p:nvPr>
            <p:ph type="sldNum" sz="quarter" idx="11"/>
          </p:nvPr>
        </p:nvSpPr>
        <p:spPr/>
        <p:txBody>
          <a:bodyPr/>
          <a:lstStyle>
            <a:lvl1pPr>
              <a:defRPr/>
            </a:lvl1pPr>
          </a:lstStyle>
          <a:p>
            <a:pPr>
              <a:defRPr/>
            </a:pPr>
            <a:fld id="{101ED241-2EF3-2448-8305-7DDC6310DFD4}" type="slidenum">
              <a:rPr lang="fr-FR"/>
              <a:pPr>
                <a:defRPr/>
              </a:pPr>
              <a:t>‹#›</a:t>
            </a:fld>
            <a:endParaRPr lang="fr-FR" dirty="0"/>
          </a:p>
        </p:txBody>
      </p:sp>
    </p:spTree>
    <p:extLst>
      <p:ext uri="{BB962C8B-B14F-4D97-AF65-F5344CB8AC3E}">
        <p14:creationId xmlns:p14="http://schemas.microsoft.com/office/powerpoint/2010/main" val="340036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459581"/>
            <a:ext cx="5486400" cy="3086100"/>
          </a:xfr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Faire glisser l'image vers l'espace réservé ou cliquer sur l'icône pour l'ajouter</a:t>
            </a:r>
            <a:endParaRPr lang="fr-FR" noProof="0" dirty="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6" name="Espace réservé du numéro de diapositive 12"/>
          <p:cNvSpPr>
            <a:spLocks noGrp="1"/>
          </p:cNvSpPr>
          <p:nvPr>
            <p:ph type="sldNum" sz="quarter" idx="11"/>
          </p:nvPr>
        </p:nvSpPr>
        <p:spPr/>
        <p:txBody>
          <a:bodyPr/>
          <a:lstStyle>
            <a:lvl1pPr>
              <a:defRPr/>
            </a:lvl1pPr>
          </a:lstStyle>
          <a:p>
            <a:pPr>
              <a:defRPr/>
            </a:pPr>
            <a:fld id="{6B48FF6B-AE4E-AB4B-9894-DA3A29CB252B}" type="slidenum">
              <a:rPr lang="fr-FR"/>
              <a:pPr>
                <a:defRPr/>
              </a:pPr>
              <a:t>‹#›</a:t>
            </a:fld>
            <a:endParaRPr lang="fr-FR" dirty="0"/>
          </a:p>
        </p:txBody>
      </p:sp>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02796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5" name="Titre 14"/>
          <p:cNvSpPr>
            <a:spLocks noGrp="1"/>
          </p:cNvSpPr>
          <p:nvPr>
            <p:ph type="title"/>
          </p:nvPr>
        </p:nvSpPr>
        <p:spPr/>
        <p:txBody>
          <a:bodyPr/>
          <a:lstStyle/>
          <a:p>
            <a:r>
              <a:rPr lang="fr-FR" smtClean="0"/>
              <a:t>Cliquez et modifiez le titre</a:t>
            </a:r>
            <a:endParaRPr lang="fr-FR"/>
          </a:p>
        </p:txBody>
      </p:sp>
      <p:sp>
        <p:nvSpPr>
          <p:cNvPr id="4"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5" name="Espace réservé du numéro de diapositive 12"/>
          <p:cNvSpPr>
            <a:spLocks noGrp="1"/>
          </p:cNvSpPr>
          <p:nvPr>
            <p:ph type="sldNum" sz="quarter" idx="11"/>
          </p:nvPr>
        </p:nvSpPr>
        <p:spPr/>
        <p:txBody>
          <a:bodyPr/>
          <a:lstStyle>
            <a:lvl1pPr>
              <a:defRPr/>
            </a:lvl1pPr>
          </a:lstStyle>
          <a:p>
            <a:pPr>
              <a:defRPr/>
            </a:pPr>
            <a:fld id="{3E01F4D6-7F2B-FE4B-9B8A-79743AC18E72}" type="slidenum">
              <a:rPr lang="fr-FR"/>
              <a:pPr>
                <a:defRPr/>
              </a:pPr>
              <a:t>‹#›</a:t>
            </a:fld>
            <a:endParaRPr lang="fr-FR" dirty="0"/>
          </a:p>
        </p:txBody>
      </p:sp>
    </p:spTree>
    <p:extLst>
      <p:ext uri="{BB962C8B-B14F-4D97-AF65-F5344CB8AC3E}">
        <p14:creationId xmlns:p14="http://schemas.microsoft.com/office/powerpoint/2010/main" val="2757600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6" name="Rectangle 5"/>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vertical 2"/>
          <p:cNvSpPr>
            <a:spLocks noGrp="1"/>
          </p:cNvSpPr>
          <p:nvPr>
            <p:ph type="body" orient="vert" idx="1"/>
          </p:nvPr>
        </p:nvSpPr>
        <p:spPr>
          <a:xfrm>
            <a:off x="457200" y="586979"/>
            <a:ext cx="6019800" cy="438864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20" name="Titre vertical 19"/>
          <p:cNvSpPr>
            <a:spLocks noGrp="1"/>
          </p:cNvSpPr>
          <p:nvPr>
            <p:ph type="title" orient="vert"/>
          </p:nvPr>
        </p:nvSpPr>
        <p:spPr>
          <a:xfrm>
            <a:off x="6647415" y="586979"/>
            <a:ext cx="1827843" cy="4388644"/>
          </a:xfrm>
        </p:spPr>
        <p:txBody>
          <a:bodyPr vert="eaVert"/>
          <a:lstStyle/>
          <a:p>
            <a:r>
              <a:rPr lang="fr-FR" smtClean="0"/>
              <a:t>Cliquez et modifiez le titre</a:t>
            </a:r>
            <a:endParaRPr lang="fr-FR" dirty="0"/>
          </a:p>
        </p:txBody>
      </p:sp>
      <p:sp>
        <p:nvSpPr>
          <p:cNvPr id="4"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5" name="Espace réservé du numéro de diapositive 12"/>
          <p:cNvSpPr>
            <a:spLocks noGrp="1"/>
          </p:cNvSpPr>
          <p:nvPr>
            <p:ph type="sldNum" sz="quarter" idx="11"/>
          </p:nvPr>
        </p:nvSpPr>
        <p:spPr/>
        <p:txBody>
          <a:bodyPr/>
          <a:lstStyle>
            <a:lvl1pPr>
              <a:defRPr/>
            </a:lvl1pPr>
          </a:lstStyle>
          <a:p>
            <a:pPr>
              <a:defRPr/>
            </a:pPr>
            <a:fld id="{5DA13332-21D9-6C4F-AB50-7D40A53C185E}" type="slidenum">
              <a:rPr lang="fr-FR"/>
              <a:pPr>
                <a:defRPr/>
              </a:pPr>
              <a:t>‹#›</a:t>
            </a:fld>
            <a:endParaRPr lang="fr-FR" dirty="0"/>
          </a:p>
        </p:txBody>
      </p:sp>
      <p:cxnSp>
        <p:nvCxnSpPr>
          <p:cNvPr id="7" name="Connecteur droit 6"/>
          <p:cNvCxnSpPr/>
          <p:nvPr userDrawn="1"/>
        </p:nvCxnSpPr>
        <p:spPr>
          <a:xfrm flipV="1">
            <a:off x="8391525" y="337153"/>
            <a:ext cx="0" cy="34171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65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u pied de page 3"/>
          <p:cNvSpPr txBox="1">
            <a:spLocks noGrp="1"/>
          </p:cNvSpPr>
          <p:nvPr/>
        </p:nvSpPr>
        <p:spPr bwMode="auto">
          <a:xfrm>
            <a:off x="3335338" y="869157"/>
            <a:ext cx="4119562" cy="360760"/>
          </a:xfrm>
          <a:prstGeom prst="rect">
            <a:avLst/>
          </a:prstGeom>
          <a:noFill/>
          <a:ln>
            <a:noFill/>
          </a:ln>
          <a:extLst/>
        </p:spPr>
        <p:txBody>
          <a:bodyPr lIns="0" tIns="0" rIns="0" bIns="0" anchor="ctr"/>
          <a:lstStyle>
            <a:lvl1pPr marL="342900" indent="-342900">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fr-FR" sz="1000" b="1" smtClean="0">
                <a:solidFill>
                  <a:srgbClr val="FFFFFF"/>
                </a:solidFill>
                <a:latin typeface="Verdana" charset="0"/>
                <a:cs typeface="Arial" charset="0"/>
              </a:rPr>
              <a:t>TITRE DE LA PRÉSENTATION</a:t>
            </a:r>
          </a:p>
          <a:p>
            <a:pPr eaLnBrk="1" hangingPunct="1">
              <a:defRPr/>
            </a:pPr>
            <a:r>
              <a:rPr lang="fr-FR" sz="1000" b="1" smtClean="0">
                <a:solidFill>
                  <a:srgbClr val="FFFFFF"/>
                </a:solidFill>
                <a:latin typeface="Verdana" charset="0"/>
                <a:cs typeface="Arial" charset="0"/>
              </a:rPr>
              <a:t>&gt; TITRE DE LA PARTIE</a:t>
            </a:r>
          </a:p>
        </p:txBody>
      </p:sp>
      <p:cxnSp>
        <p:nvCxnSpPr>
          <p:cNvPr id="5" name="Connecteur droit 4"/>
          <p:cNvCxnSpPr/>
          <p:nvPr userDrawn="1"/>
        </p:nvCxnSpPr>
        <p:spPr>
          <a:xfrm flipH="1">
            <a:off x="0" y="2850356"/>
            <a:ext cx="914400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pic>
        <p:nvPicPr>
          <p:cNvPr id="6" name="Image 13" descr="LOGO_AMU_RV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02330" y="1009651"/>
            <a:ext cx="2339340" cy="8036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p:nvPr userDrawn="1"/>
        </p:nvSpPr>
        <p:spPr>
          <a:xfrm>
            <a:off x="317500" y="61913"/>
            <a:ext cx="15827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2"/>
          <p:cNvSpPr>
            <a:spLocks noGrp="1"/>
          </p:cNvSpPr>
          <p:nvPr>
            <p:ph type="body" idx="1"/>
          </p:nvPr>
        </p:nvSpPr>
        <p:spPr>
          <a:xfrm>
            <a:off x="722313" y="3087144"/>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2" name="Titre 1"/>
          <p:cNvSpPr>
            <a:spLocks noGrp="1"/>
          </p:cNvSpPr>
          <p:nvPr>
            <p:ph type="title"/>
          </p:nvPr>
        </p:nvSpPr>
        <p:spPr>
          <a:xfrm>
            <a:off x="722313" y="2179746"/>
            <a:ext cx="7772400" cy="1354970"/>
          </a:xfrm>
          <a:prstGeom prst="rect">
            <a:avLst/>
          </a:prstGeom>
        </p:spPr>
        <p:txBody>
          <a:bodyPr>
            <a:normAutofit/>
          </a:bodyPr>
          <a:lstStyle>
            <a:lvl1pPr algn="ctr">
              <a:defRPr sz="4000" b="1" cap="none"/>
            </a:lvl1pPr>
          </a:lstStyle>
          <a:p>
            <a:r>
              <a:rPr lang="fr-FR" smtClean="0"/>
              <a:t>Cliquez et modifiez le titre</a:t>
            </a:r>
            <a:endParaRPr lang="fr-FR" dirty="0"/>
          </a:p>
        </p:txBody>
      </p:sp>
      <p:sp>
        <p:nvSpPr>
          <p:cNvPr id="8" name="Espace réservé du pied de page 14"/>
          <p:cNvSpPr>
            <a:spLocks noGrp="1"/>
          </p:cNvSpPr>
          <p:nvPr>
            <p:ph type="ftr" sz="quarter" idx="10"/>
          </p:nvPr>
        </p:nvSpPr>
        <p:spPr>
          <a:xfrm>
            <a:off x="1738314" y="127398"/>
            <a:ext cx="5667375" cy="301228"/>
          </a:xfrm>
        </p:spPr>
        <p:txBody>
          <a:bodyPr/>
          <a:lstStyle>
            <a:lvl1pPr algn="ctr">
              <a:defRPr/>
            </a:lvl1pPr>
          </a:lstStyle>
          <a:p>
            <a:pPr>
              <a:defRPr/>
            </a:pPr>
            <a:r>
              <a:rPr lang="fr-FR" smtClean="0"/>
              <a:t>Une force pour le territoire</a:t>
            </a:r>
            <a:endParaRPr lang="fr-FR" dirty="0"/>
          </a:p>
        </p:txBody>
      </p:sp>
      <p:sp>
        <p:nvSpPr>
          <p:cNvPr id="9" name="Espace réservé du numéro de diapositive 15"/>
          <p:cNvSpPr>
            <a:spLocks noGrp="1"/>
          </p:cNvSpPr>
          <p:nvPr>
            <p:ph type="sldNum" sz="quarter" idx="11"/>
          </p:nvPr>
        </p:nvSpPr>
        <p:spPr/>
        <p:txBody>
          <a:bodyPr/>
          <a:lstStyle>
            <a:lvl1pPr>
              <a:defRPr/>
            </a:lvl1pPr>
          </a:lstStyle>
          <a:p>
            <a:pPr>
              <a:defRPr/>
            </a:pPr>
            <a:fld id="{721F9160-95F5-3A43-8F66-4DB16E9435EB}" type="slidenum">
              <a:rPr lang="fr-FR"/>
              <a:pPr>
                <a:defRPr/>
              </a:pPr>
              <a:t>‹#›</a:t>
            </a:fld>
            <a:endParaRPr lang="fr-FR" dirty="0"/>
          </a:p>
        </p:txBody>
      </p:sp>
      <p:sp>
        <p:nvSpPr>
          <p:cNvPr id="12" name="Rectangle 11"/>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05349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smtClean="0"/>
              <a:t>Cliquez et modifiez le titre</a:t>
            </a:r>
            <a:endParaRPr lang="fr-FR" dirty="0"/>
          </a:p>
        </p:txBody>
      </p:sp>
      <p:sp>
        <p:nvSpPr>
          <p:cNvPr id="3"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4" name="Espace réservé du numéro de diapositive 12"/>
          <p:cNvSpPr>
            <a:spLocks noGrp="1"/>
          </p:cNvSpPr>
          <p:nvPr>
            <p:ph type="sldNum" sz="quarter" idx="11"/>
          </p:nvPr>
        </p:nvSpPr>
        <p:spPr/>
        <p:txBody>
          <a:bodyPr/>
          <a:lstStyle>
            <a:lvl1pPr>
              <a:defRPr/>
            </a:lvl1pPr>
          </a:lstStyle>
          <a:p>
            <a:pPr>
              <a:defRPr/>
            </a:pPr>
            <a:fld id="{DE0F2CC0-D350-5C4F-A4A1-968702356872}" type="slidenum">
              <a:rPr lang="fr-FR"/>
              <a:pPr>
                <a:defRPr/>
              </a:pPr>
              <a:t>‹#›</a:t>
            </a:fld>
            <a:endParaRPr lang="fr-FR" dirty="0"/>
          </a:p>
        </p:txBody>
      </p:sp>
    </p:spTree>
    <p:extLst>
      <p:ext uri="{BB962C8B-B14F-4D97-AF65-F5344CB8AC3E}">
        <p14:creationId xmlns:p14="http://schemas.microsoft.com/office/powerpoint/2010/main" val="206245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3" name="Titre 12"/>
          <p:cNvSpPr>
            <a:spLocks noGrp="1"/>
          </p:cNvSpPr>
          <p:nvPr>
            <p:ph type="title"/>
          </p:nvPr>
        </p:nvSpPr>
        <p:spPr/>
        <p:txBody>
          <a:bodyPr/>
          <a:lstStyle/>
          <a:p>
            <a:r>
              <a:rPr lang="fr-FR" smtClean="0"/>
              <a:t>Cliquez et modifiez le titre</a:t>
            </a:r>
            <a:endParaRPr lang="fr-FR"/>
          </a:p>
        </p:txBody>
      </p:sp>
      <p:sp>
        <p:nvSpPr>
          <p:cNvPr id="4" name="Espace réservé du pied de page 11"/>
          <p:cNvSpPr>
            <a:spLocks noGrp="1"/>
          </p:cNvSpPr>
          <p:nvPr>
            <p:ph type="ftr" sz="quarter" idx="10"/>
          </p:nvPr>
        </p:nvSpPr>
        <p:spPr/>
        <p:txBody>
          <a:bodyPr/>
          <a:lstStyle>
            <a:lvl1pPr>
              <a:defRPr/>
            </a:lvl1pPr>
          </a:lstStyle>
          <a:p>
            <a:pPr>
              <a:defRPr/>
            </a:pPr>
            <a:r>
              <a:rPr lang="fr-FR" dirty="0" smtClean="0"/>
              <a:t>Une force pour le territoire</a:t>
            </a:r>
          </a:p>
        </p:txBody>
      </p:sp>
      <p:sp>
        <p:nvSpPr>
          <p:cNvPr id="5" name="Espace réservé du numéro de diapositive 12"/>
          <p:cNvSpPr>
            <a:spLocks noGrp="1"/>
          </p:cNvSpPr>
          <p:nvPr>
            <p:ph type="sldNum" sz="quarter" idx="11"/>
          </p:nvPr>
        </p:nvSpPr>
        <p:spPr/>
        <p:txBody>
          <a:bodyPr/>
          <a:lstStyle>
            <a:lvl1pPr>
              <a:defRPr/>
            </a:lvl1pPr>
          </a:lstStyle>
          <a:p>
            <a:pPr>
              <a:defRPr/>
            </a:pPr>
            <a:fld id="{1105F73E-D302-7A49-9D49-5CFFB39DEAD8}" type="slidenum">
              <a:rPr lang="fr-FR"/>
              <a:pPr>
                <a:defRPr/>
              </a:pPr>
              <a:t>‹#›</a:t>
            </a:fld>
            <a:endParaRPr lang="fr-FR" dirty="0"/>
          </a:p>
        </p:txBody>
      </p:sp>
    </p:spTree>
    <p:extLst>
      <p:ext uri="{BB962C8B-B14F-4D97-AF65-F5344CB8AC3E}">
        <p14:creationId xmlns:p14="http://schemas.microsoft.com/office/powerpoint/2010/main" val="393674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smtClean="0"/>
              <a:t>Cliquez et modifiez le titre</a:t>
            </a:r>
            <a:endParaRPr lang="fr-FR"/>
          </a:p>
        </p:txBody>
      </p:sp>
      <p:sp>
        <p:nvSpPr>
          <p:cNvPr id="3"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4" name="Espace réservé du numéro de diapositive 12"/>
          <p:cNvSpPr>
            <a:spLocks noGrp="1"/>
          </p:cNvSpPr>
          <p:nvPr>
            <p:ph type="sldNum" sz="quarter" idx="11"/>
          </p:nvPr>
        </p:nvSpPr>
        <p:spPr/>
        <p:txBody>
          <a:bodyPr/>
          <a:lstStyle>
            <a:lvl1pPr>
              <a:defRPr/>
            </a:lvl1pPr>
          </a:lstStyle>
          <a:p>
            <a:pPr>
              <a:defRPr/>
            </a:pPr>
            <a:fld id="{64907555-CBA5-0047-88BE-4AF3BB82ECE4}" type="slidenum">
              <a:rPr lang="fr-FR"/>
              <a:pPr>
                <a:defRPr/>
              </a:pPr>
              <a:t>‹#›</a:t>
            </a:fld>
            <a:endParaRPr lang="fr-FR" dirty="0"/>
          </a:p>
        </p:txBody>
      </p:sp>
    </p:spTree>
    <p:extLst>
      <p:ext uri="{BB962C8B-B14F-4D97-AF65-F5344CB8AC3E}">
        <p14:creationId xmlns:p14="http://schemas.microsoft.com/office/powerpoint/2010/main" val="363952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1" y="1200151"/>
            <a:ext cx="3741969" cy="3394472"/>
          </a:xfrm>
        </p:spPr>
        <p:txBody>
          <a:bodyPr lIns="0" t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1" y="1200151"/>
            <a:ext cx="3741969" cy="3394472"/>
          </a:xfrm>
        </p:spPr>
        <p:txBody>
          <a:bodyPr l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6" name="Titre 15"/>
          <p:cNvSpPr>
            <a:spLocks noGrp="1"/>
          </p:cNvSpPr>
          <p:nvPr>
            <p:ph type="title"/>
          </p:nvPr>
        </p:nvSpPr>
        <p:spPr/>
        <p:txBody>
          <a:bodyPr/>
          <a:lstStyle/>
          <a:p>
            <a:r>
              <a:rPr lang="fr-FR" smtClean="0"/>
              <a:t>Cliquez et modifiez le titre</a:t>
            </a:r>
            <a:endParaRPr lang="fr-FR"/>
          </a:p>
        </p:txBody>
      </p:sp>
      <p:sp>
        <p:nvSpPr>
          <p:cNvPr id="5"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6" name="Espace réservé du numéro de diapositive 12"/>
          <p:cNvSpPr>
            <a:spLocks noGrp="1"/>
          </p:cNvSpPr>
          <p:nvPr>
            <p:ph type="sldNum" sz="quarter" idx="11"/>
          </p:nvPr>
        </p:nvSpPr>
        <p:spPr/>
        <p:txBody>
          <a:bodyPr/>
          <a:lstStyle>
            <a:lvl1pPr>
              <a:defRPr/>
            </a:lvl1pPr>
          </a:lstStyle>
          <a:p>
            <a:pPr>
              <a:defRPr/>
            </a:pPr>
            <a:fld id="{FA3E08B6-E9BE-D942-B2DA-2F979D281752}" type="slidenum">
              <a:rPr lang="fr-FR"/>
              <a:pPr>
                <a:defRPr/>
              </a:pPr>
              <a:t>‹#›</a:t>
            </a:fld>
            <a:endParaRPr lang="fr-FR" dirty="0"/>
          </a:p>
        </p:txBody>
      </p:sp>
    </p:spTree>
    <p:extLst>
      <p:ext uri="{BB962C8B-B14F-4D97-AF65-F5344CB8AC3E}">
        <p14:creationId xmlns:p14="http://schemas.microsoft.com/office/powerpoint/2010/main" val="141626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151335"/>
            <a:ext cx="4040188"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texte 4"/>
          <p:cNvSpPr>
            <a:spLocks noGrp="1"/>
          </p:cNvSpPr>
          <p:nvPr>
            <p:ph type="body" sz="quarter" idx="3"/>
          </p:nvPr>
        </p:nvSpPr>
        <p:spPr>
          <a:xfrm>
            <a:off x="4645026" y="1151335"/>
            <a:ext cx="4041775"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21" name="Titre 20"/>
          <p:cNvSpPr>
            <a:spLocks noGrp="1"/>
          </p:cNvSpPr>
          <p:nvPr>
            <p:ph type="title"/>
          </p:nvPr>
        </p:nvSpPr>
        <p:spPr/>
        <p:txBody>
          <a:bodyPr/>
          <a:lstStyle/>
          <a:p>
            <a:r>
              <a:rPr lang="fr-FR" smtClean="0"/>
              <a:t>Cliquez et modifiez le titre</a:t>
            </a:r>
            <a:endParaRPr lang="fr-FR"/>
          </a:p>
        </p:txBody>
      </p:sp>
      <p:sp>
        <p:nvSpPr>
          <p:cNvPr id="7"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8" name="Espace réservé du numéro de diapositive 12"/>
          <p:cNvSpPr>
            <a:spLocks noGrp="1"/>
          </p:cNvSpPr>
          <p:nvPr>
            <p:ph type="sldNum" sz="quarter" idx="11"/>
          </p:nvPr>
        </p:nvSpPr>
        <p:spPr/>
        <p:txBody>
          <a:bodyPr/>
          <a:lstStyle>
            <a:lvl1pPr>
              <a:defRPr/>
            </a:lvl1pPr>
          </a:lstStyle>
          <a:p>
            <a:pPr>
              <a:defRPr/>
            </a:pPr>
            <a:fld id="{A14FB542-72F1-AF43-9406-37DC7932295C}" type="slidenum">
              <a:rPr lang="fr-FR"/>
              <a:pPr>
                <a:defRPr/>
              </a:pPr>
              <a:t>‹#›</a:t>
            </a:fld>
            <a:endParaRPr lang="fr-FR" dirty="0"/>
          </a:p>
        </p:txBody>
      </p:sp>
    </p:spTree>
    <p:extLst>
      <p:ext uri="{BB962C8B-B14F-4D97-AF65-F5344CB8AC3E}">
        <p14:creationId xmlns:p14="http://schemas.microsoft.com/office/powerpoint/2010/main" val="172821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6" name="Titre 15"/>
          <p:cNvSpPr>
            <a:spLocks noGrp="1"/>
          </p:cNvSpPr>
          <p:nvPr>
            <p:ph type="title"/>
          </p:nvPr>
        </p:nvSpPr>
        <p:spPr/>
        <p:txBody>
          <a:bodyPr/>
          <a:lstStyle/>
          <a:p>
            <a:r>
              <a:rPr lang="fr-FR" smtClean="0"/>
              <a:t>Cliquez et modifiez le titre</a:t>
            </a:r>
            <a:endParaRPr lang="fr-FR"/>
          </a:p>
        </p:txBody>
      </p:sp>
      <p:sp>
        <p:nvSpPr>
          <p:cNvPr id="3"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4" name="Espace réservé du numéro de diapositive 12"/>
          <p:cNvSpPr>
            <a:spLocks noGrp="1"/>
          </p:cNvSpPr>
          <p:nvPr>
            <p:ph type="sldNum" sz="quarter" idx="11"/>
          </p:nvPr>
        </p:nvSpPr>
        <p:spPr/>
        <p:txBody>
          <a:bodyPr/>
          <a:lstStyle>
            <a:lvl1pPr>
              <a:defRPr/>
            </a:lvl1pPr>
          </a:lstStyle>
          <a:p>
            <a:pPr>
              <a:defRPr/>
            </a:pPr>
            <a:fld id="{9EB8FC03-F3A1-944C-90A9-4E4D12AE8EC4}" type="slidenum">
              <a:rPr lang="fr-FR"/>
              <a:pPr>
                <a:defRPr/>
              </a:pPr>
              <a:t>‹#›</a:t>
            </a:fld>
            <a:endParaRPr lang="fr-FR" dirty="0"/>
          </a:p>
        </p:txBody>
      </p:sp>
    </p:spTree>
    <p:extLst>
      <p:ext uri="{BB962C8B-B14F-4D97-AF65-F5344CB8AC3E}">
        <p14:creationId xmlns:p14="http://schemas.microsoft.com/office/powerpoint/2010/main" val="344622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3" name="Espace réservé du numéro de diapositive 12"/>
          <p:cNvSpPr>
            <a:spLocks noGrp="1"/>
          </p:cNvSpPr>
          <p:nvPr>
            <p:ph type="sldNum" sz="quarter" idx="11"/>
          </p:nvPr>
        </p:nvSpPr>
        <p:spPr/>
        <p:txBody>
          <a:bodyPr/>
          <a:lstStyle>
            <a:lvl1pPr>
              <a:defRPr/>
            </a:lvl1pPr>
          </a:lstStyle>
          <a:p>
            <a:pPr>
              <a:defRPr/>
            </a:pPr>
            <a:fld id="{BA74C39F-01C2-E142-A242-98DFD306E142}" type="slidenum">
              <a:rPr lang="fr-FR"/>
              <a:pPr>
                <a:defRPr/>
              </a:pPr>
              <a:t>‹#›</a:t>
            </a:fld>
            <a:endParaRPr lang="fr-FR" dirty="0"/>
          </a:p>
        </p:txBody>
      </p:sp>
      <p:sp>
        <p:nvSpPr>
          <p:cNvPr id="4" name="Rectangle 3"/>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5594019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2" name="Group 9"/>
          <p:cNvGrpSpPr>
            <a:grpSpLocks/>
          </p:cNvGrpSpPr>
          <p:nvPr/>
        </p:nvGrpSpPr>
        <p:grpSpPr bwMode="auto">
          <a:xfrm rot="5400000">
            <a:off x="-1550350" y="2271396"/>
            <a:ext cx="4436475" cy="1007314"/>
            <a:chOff x="3353" y="7829"/>
            <a:chExt cx="5198" cy="1180"/>
          </a:xfrm>
          <a:solidFill>
            <a:srgbClr val="E7E8E8"/>
          </a:solidFill>
        </p:grpSpPr>
        <p:sp>
          <p:nvSpPr>
            <p:cNvPr id="23" name="Freeform 10"/>
            <p:cNvSpPr>
              <a:spLocks/>
            </p:cNvSpPr>
            <p:nvPr/>
          </p:nvSpPr>
          <p:spPr bwMode="auto">
            <a:xfrm>
              <a:off x="3353"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p>
          </p:txBody>
        </p:sp>
        <p:sp>
          <p:nvSpPr>
            <p:cNvPr id="24" name="Freeform 11"/>
            <p:cNvSpPr>
              <a:spLocks/>
            </p:cNvSpPr>
            <p:nvPr/>
          </p:nvSpPr>
          <p:spPr bwMode="auto">
            <a:xfrm>
              <a:off x="3353"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p>
          </p:txBody>
        </p:sp>
      </p:grpSp>
      <p:sp>
        <p:nvSpPr>
          <p:cNvPr id="1027" name="Espace réservé du texte 2"/>
          <p:cNvSpPr>
            <a:spLocks noGrp="1"/>
          </p:cNvSpPr>
          <p:nvPr>
            <p:ph type="body" idx="1"/>
          </p:nvPr>
        </p:nvSpPr>
        <p:spPr bwMode="auto">
          <a:xfrm>
            <a:off x="1062046" y="1200151"/>
            <a:ext cx="7624753" cy="3394472"/>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smtClean="0"/>
              <a:t>Quatrième </a:t>
            </a:r>
            <a:r>
              <a:rPr lang="fr-FR" dirty="0"/>
              <a:t>niveau</a:t>
            </a:r>
          </a:p>
          <a:p>
            <a:pPr lvl="4"/>
            <a:r>
              <a:rPr lang="fr-FR" dirty="0"/>
              <a:t>Cinquième niveau</a:t>
            </a:r>
          </a:p>
        </p:txBody>
      </p:sp>
      <p:sp>
        <p:nvSpPr>
          <p:cNvPr id="12" name="Espace réservé du pied de page 11"/>
          <p:cNvSpPr>
            <a:spLocks noGrp="1"/>
          </p:cNvSpPr>
          <p:nvPr>
            <p:ph type="ftr" sz="quarter" idx="3"/>
          </p:nvPr>
        </p:nvSpPr>
        <p:spPr>
          <a:xfrm>
            <a:off x="1691266" y="128587"/>
            <a:ext cx="6664768" cy="301229"/>
          </a:xfrm>
          <a:prstGeom prst="rect">
            <a:avLst/>
          </a:prstGeom>
        </p:spPr>
        <p:txBody>
          <a:bodyPr vert="horz" wrap="square" lIns="91440" tIns="45720" rIns="91440" bIns="45720" numCol="1" anchor="ctr" anchorCtr="0" compatLnSpc="1">
            <a:prstTxWarp prst="textNoShape">
              <a:avLst/>
            </a:prstTxWarp>
          </a:bodyPr>
          <a:lstStyle>
            <a:lvl1pPr marL="0" marR="0" indent="0" algn="l" defTabSz="457200" rtl="0" eaLnBrk="1" fontAlgn="base" latinLnBrk="0" hangingPunct="1">
              <a:lnSpc>
                <a:spcPct val="100000"/>
              </a:lnSpc>
              <a:spcBef>
                <a:spcPct val="0"/>
              </a:spcBef>
              <a:spcAft>
                <a:spcPct val="0"/>
              </a:spcAft>
              <a:buClrTx/>
              <a:buSzTx/>
              <a:buFontTx/>
              <a:buNone/>
              <a:tabLst/>
              <a:defRPr sz="1000" b="0">
                <a:solidFill>
                  <a:schemeClr val="bg1">
                    <a:lumMod val="65000"/>
                  </a:schemeClr>
                </a:solidFill>
                <a:latin typeface="Verdana"/>
                <a:cs typeface="Verdana"/>
              </a:defRPr>
            </a:lvl1pPr>
          </a:lstStyle>
          <a:p>
            <a:pPr>
              <a:defRPr/>
            </a:pPr>
            <a:r>
              <a:rPr lang="fr-FR" dirty="0" smtClean="0"/>
              <a:t>Une force pour le territoire</a:t>
            </a:r>
          </a:p>
        </p:txBody>
      </p:sp>
      <p:sp>
        <p:nvSpPr>
          <p:cNvPr id="5" name="Ellipse 4"/>
          <p:cNvSpPr>
            <a:spLocks/>
          </p:cNvSpPr>
          <p:nvPr/>
        </p:nvSpPr>
        <p:spPr>
          <a:xfrm>
            <a:off x="8479987" y="178317"/>
            <a:ext cx="214824" cy="216000"/>
          </a:xfrm>
          <a:prstGeom prst="ellipse">
            <a:avLst/>
          </a:prstGeom>
          <a:solidFill>
            <a:srgbClr val="313E5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pic>
        <p:nvPicPr>
          <p:cNvPr id="1030" name="Image 3" descr="LOGO_AMU_RV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457201" y="108347"/>
            <a:ext cx="1013714" cy="3483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4"/>
          </p:nvPr>
        </p:nvSpPr>
        <p:spPr>
          <a:xfrm>
            <a:off x="8356034" y="225029"/>
            <a:ext cx="454025" cy="10596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b="1">
                <a:solidFill>
                  <a:schemeClr val="bg1"/>
                </a:solidFill>
                <a:latin typeface="Arial"/>
                <a:cs typeface="Arial"/>
              </a:defRPr>
            </a:lvl1pPr>
          </a:lstStyle>
          <a:p>
            <a:pPr>
              <a:defRPr/>
            </a:pPr>
            <a:fld id="{6B5D263F-7ACE-9740-9441-ACD31CB0F002}" type="slidenum">
              <a:rPr lang="fr-FR"/>
              <a:pPr>
                <a:defRPr/>
              </a:pPr>
              <a:t>‹#›</a:t>
            </a:fld>
            <a:endParaRPr lang="fr-FR" dirty="0"/>
          </a:p>
        </p:txBody>
      </p:sp>
      <p:cxnSp>
        <p:nvCxnSpPr>
          <p:cNvPr id="9" name="Connecteur droit 8"/>
          <p:cNvCxnSpPr/>
          <p:nvPr/>
        </p:nvCxnSpPr>
        <p:spPr>
          <a:xfrm flipV="1">
            <a:off x="8583045" y="-146447"/>
            <a:ext cx="0" cy="34171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028" name="Espace réservé du titre 9"/>
          <p:cNvSpPr>
            <a:spLocks noGrp="1"/>
          </p:cNvSpPr>
          <p:nvPr>
            <p:ph type="title"/>
          </p:nvPr>
        </p:nvSpPr>
        <p:spPr bwMode="auto">
          <a:xfrm>
            <a:off x="457200" y="608037"/>
            <a:ext cx="8229600" cy="48220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dirty="0"/>
              <a:t>Cliquez et modifiez le titre</a:t>
            </a:r>
          </a:p>
        </p:txBody>
      </p:sp>
      <p:cxnSp>
        <p:nvCxnSpPr>
          <p:cNvPr id="15" name="Connecteur droit 14"/>
          <p:cNvCxnSpPr/>
          <p:nvPr/>
        </p:nvCxnSpPr>
        <p:spPr>
          <a:xfrm flipH="1">
            <a:off x="2" y="712805"/>
            <a:ext cx="58543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1351" r:id="rId1"/>
    <p:sldLayoutId id="2147491352" r:id="rId2"/>
    <p:sldLayoutId id="2147491340" r:id="rId3"/>
    <p:sldLayoutId id="2147491353" r:id="rId4"/>
    <p:sldLayoutId id="2147491341" r:id="rId5"/>
    <p:sldLayoutId id="2147491342" r:id="rId6"/>
    <p:sldLayoutId id="2147491343" r:id="rId7"/>
    <p:sldLayoutId id="2147491344" r:id="rId8"/>
    <p:sldLayoutId id="2147491345" r:id="rId9"/>
    <p:sldLayoutId id="2147491346" r:id="rId10"/>
    <p:sldLayoutId id="2147491347" r:id="rId11"/>
    <p:sldLayoutId id="2147491348" r:id="rId12"/>
    <p:sldLayoutId id="2147491349" r:id="rId13"/>
  </p:sldLayoutIdLst>
  <p:timing>
    <p:tnLst>
      <p:par>
        <p:cTn id="1" dur="indefinite" restart="never" nodeType="tmRoot"/>
      </p:par>
    </p:tnLst>
  </p:timing>
  <p:hf hdr="0" dt="0"/>
  <p:txStyles>
    <p:titleStyle>
      <a:lvl1pPr algn="l" defTabSz="457200" rtl="0" eaLnBrk="1" fontAlgn="base" hangingPunct="1">
        <a:spcBef>
          <a:spcPct val="0"/>
        </a:spcBef>
        <a:spcAft>
          <a:spcPct val="0"/>
        </a:spcAft>
        <a:defRPr sz="2600" b="1" kern="1200">
          <a:solidFill>
            <a:srgbClr val="313E56"/>
          </a:solidFill>
          <a:uFill>
            <a:solidFill>
              <a:schemeClr val="bg1"/>
            </a:solidFill>
          </a:uFill>
          <a:latin typeface="Arial"/>
          <a:ea typeface="ＭＳ Ｐゴシック" charset="-128"/>
          <a:cs typeface="Arial"/>
        </a:defRPr>
      </a:lvl1pPr>
      <a:lvl2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2pPr>
      <a:lvl3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3pPr>
      <a:lvl4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4pPr>
      <a:lvl5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5pPr>
      <a:lvl6pPr marL="457200" algn="l" defTabSz="457200" rtl="0" eaLnBrk="1" fontAlgn="base" hangingPunct="1">
        <a:spcBef>
          <a:spcPct val="0"/>
        </a:spcBef>
        <a:spcAft>
          <a:spcPct val="0"/>
        </a:spcAft>
        <a:defRPr sz="2600" b="1">
          <a:solidFill>
            <a:srgbClr val="2663B4"/>
          </a:solidFill>
          <a:latin typeface="Verdana" charset="0"/>
          <a:ea typeface="ＭＳ Ｐゴシック" charset="-128"/>
        </a:defRPr>
      </a:lvl6pPr>
      <a:lvl7pPr marL="914400" algn="l" defTabSz="457200" rtl="0" eaLnBrk="1" fontAlgn="base" hangingPunct="1">
        <a:spcBef>
          <a:spcPct val="0"/>
        </a:spcBef>
        <a:spcAft>
          <a:spcPct val="0"/>
        </a:spcAft>
        <a:defRPr sz="2600" b="1">
          <a:solidFill>
            <a:srgbClr val="2663B4"/>
          </a:solidFill>
          <a:latin typeface="Verdana" charset="0"/>
          <a:ea typeface="ＭＳ Ｐゴシック" charset="-128"/>
        </a:defRPr>
      </a:lvl7pPr>
      <a:lvl8pPr marL="1371600" algn="l" defTabSz="457200" rtl="0" eaLnBrk="1" fontAlgn="base" hangingPunct="1">
        <a:spcBef>
          <a:spcPct val="0"/>
        </a:spcBef>
        <a:spcAft>
          <a:spcPct val="0"/>
        </a:spcAft>
        <a:defRPr sz="2600" b="1">
          <a:solidFill>
            <a:srgbClr val="2663B4"/>
          </a:solidFill>
          <a:latin typeface="Verdana" charset="0"/>
          <a:ea typeface="ＭＳ Ｐゴシック" charset="-128"/>
        </a:defRPr>
      </a:lvl8pPr>
      <a:lvl9pPr marL="1828800" algn="l" defTabSz="457200" rtl="0" eaLnBrk="1" fontAlgn="base" hangingPunct="1">
        <a:spcBef>
          <a:spcPct val="0"/>
        </a:spcBef>
        <a:spcAft>
          <a:spcPct val="0"/>
        </a:spcAft>
        <a:defRPr sz="2600" b="1">
          <a:solidFill>
            <a:srgbClr val="2663B4"/>
          </a:solidFill>
          <a:latin typeface="Verdana" charset="0"/>
          <a:ea typeface="ＭＳ Ｐゴシック" charset="-128"/>
        </a:defRPr>
      </a:lvl9pPr>
    </p:titleStyle>
    <p:body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sz="2000" dirty="0" smtClean="0"/>
              <a:t>Gouverneur Morris: </a:t>
            </a:r>
            <a:r>
              <a:rPr lang="en-US" sz="2000" dirty="0" err="1"/>
              <a:t>d</a:t>
            </a:r>
            <a:r>
              <a:rPr lang="en-US" sz="2000" dirty="0" err="1" smtClean="0"/>
              <a:t>émocratiser</a:t>
            </a:r>
            <a:r>
              <a:rPr lang="en-US" sz="2000" dirty="0" smtClean="0"/>
              <a:t> la </a:t>
            </a:r>
            <a:r>
              <a:rPr lang="en-US" sz="2000" dirty="0" err="1" smtClean="0"/>
              <a:t>monarchie</a:t>
            </a:r>
            <a:r>
              <a:rPr lang="en-US" sz="2000" dirty="0" smtClean="0"/>
              <a:t>? </a:t>
            </a:r>
            <a:endParaRPr lang="fr-FR" sz="2000" dirty="0"/>
          </a:p>
        </p:txBody>
      </p:sp>
      <p:sp>
        <p:nvSpPr>
          <p:cNvPr id="3" name="Sous-titre 2"/>
          <p:cNvSpPr>
            <a:spLocks noGrp="1"/>
          </p:cNvSpPr>
          <p:nvPr>
            <p:ph type="subTitle" idx="1"/>
          </p:nvPr>
        </p:nvSpPr>
        <p:spPr/>
        <p:txBody>
          <a:bodyPr/>
          <a:lstStyle/>
          <a:p>
            <a:r>
              <a:rPr lang="en-US" dirty="0" smtClean="0"/>
              <a:t>Emilie Mitran (</a:t>
            </a:r>
            <a:r>
              <a:rPr lang="en-US" dirty="0" err="1" smtClean="0"/>
              <a:t>Ph.D</a:t>
            </a:r>
            <a:r>
              <a:rPr lang="en-US" dirty="0" smtClean="0"/>
              <a:t>)</a:t>
            </a:r>
            <a:endParaRPr lang="en-US" dirty="0"/>
          </a:p>
        </p:txBody>
      </p:sp>
      <p:sp>
        <p:nvSpPr>
          <p:cNvPr id="4" name="Espace réservé du numéro de diapositive 3"/>
          <p:cNvSpPr>
            <a:spLocks noGrp="1"/>
          </p:cNvSpPr>
          <p:nvPr>
            <p:ph type="sldNum" sz="quarter" idx="10"/>
          </p:nvPr>
        </p:nvSpPr>
        <p:spPr/>
        <p:txBody>
          <a:bodyPr/>
          <a:lstStyle/>
          <a:p>
            <a:pPr>
              <a:defRPr/>
            </a:pPr>
            <a:fld id="{FFD1EE9B-3B4B-FA4C-A80D-5BB5E5798D7C}" type="slidenum">
              <a:rPr lang="fr-FR" smtClean="0"/>
              <a:pPr>
                <a:defRPr/>
              </a:pPr>
              <a:t>1</a:t>
            </a:fld>
            <a:endParaRPr lang="fr-FR"/>
          </a:p>
        </p:txBody>
      </p:sp>
    </p:spTree>
    <p:extLst>
      <p:ext uri="{BB962C8B-B14F-4D97-AF65-F5344CB8AC3E}">
        <p14:creationId xmlns:p14="http://schemas.microsoft.com/office/powerpoint/2010/main" val="1246336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211273" y="1294330"/>
            <a:ext cx="7624753" cy="3394472"/>
          </a:xfrm>
        </p:spPr>
        <p:txBody>
          <a:bodyPr/>
          <a:lstStyle/>
          <a:p>
            <a:pPr algn="ctr"/>
            <a:endParaRPr lang="fr-FR" dirty="0" smtClean="0"/>
          </a:p>
          <a:p>
            <a:pPr algn="ctr"/>
            <a:endParaRPr lang="fr-FR" dirty="0"/>
          </a:p>
          <a:p>
            <a:pPr algn="ctr"/>
            <a:endParaRPr lang="fr-FR" dirty="0" smtClean="0"/>
          </a:p>
          <a:p>
            <a:pPr algn="ctr"/>
            <a:endParaRPr lang="fr-FR" dirty="0"/>
          </a:p>
          <a:p>
            <a:pPr algn="ctr"/>
            <a:r>
              <a:rPr lang="fr-FR" sz="1600" b="1" dirty="0" smtClean="0"/>
              <a:t>Merci pour votre attention!</a:t>
            </a:r>
            <a:endParaRPr lang="fr-FR" sz="1600" b="1" dirty="0"/>
          </a:p>
        </p:txBody>
      </p:sp>
      <p:sp>
        <p:nvSpPr>
          <p:cNvPr id="4" name="Espace réservé du pied de page 3"/>
          <p:cNvSpPr>
            <a:spLocks noGrp="1"/>
          </p:cNvSpPr>
          <p:nvPr>
            <p:ph type="ftr" sz="quarter" idx="10"/>
          </p:nvPr>
        </p:nvSpPr>
        <p:spPr/>
        <p:txBody>
          <a:bodyPr/>
          <a:lstStyle/>
          <a:p>
            <a:pPr>
              <a:defRPr/>
            </a:pPr>
            <a:r>
              <a:rPr lang="fr-FR" dirty="0" smtClean="0"/>
              <a:t>Une force pour le territoire</a:t>
            </a:r>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10</a:t>
            </a:fld>
            <a:endParaRPr lang="fr-FR" dirty="0"/>
          </a:p>
        </p:txBody>
      </p:sp>
    </p:spTree>
    <p:extLst>
      <p:ext uri="{BB962C8B-B14F-4D97-AF65-F5344CB8AC3E}">
        <p14:creationId xmlns:p14="http://schemas.microsoft.com/office/powerpoint/2010/main" val="2085374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smtClean="0"/>
              <a:t>Une force pour le territoire</a:t>
            </a:r>
            <a:endParaRPr lang="fr-FR" dirty="0" smtClean="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2</a:t>
            </a:fld>
            <a:endParaRPr lang="fr-FR" dirty="0"/>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1902" y="66837"/>
            <a:ext cx="3375422" cy="5057118"/>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798" y="66837"/>
            <a:ext cx="3504009" cy="5057118"/>
          </a:xfrm>
          <a:prstGeom prst="rect">
            <a:avLst/>
          </a:prstGeom>
        </p:spPr>
      </p:pic>
    </p:spTree>
    <p:extLst>
      <p:ext uri="{BB962C8B-B14F-4D97-AF65-F5344CB8AC3E}">
        <p14:creationId xmlns:p14="http://schemas.microsoft.com/office/powerpoint/2010/main" val="918632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51128" y="608037"/>
            <a:ext cx="7335672" cy="482203"/>
          </a:xfrm>
        </p:spPr>
        <p:txBody>
          <a:bodyPr/>
          <a:lstStyle/>
          <a:p>
            <a:pPr lvl="0"/>
            <a:r>
              <a:rPr lang="fr-FR" sz="2400" dirty="0"/>
              <a:t>Morris et </a:t>
            </a:r>
            <a:r>
              <a:rPr lang="fr-FR" sz="2400" strike="sngStrike" dirty="0"/>
              <a:t>la </a:t>
            </a:r>
            <a:r>
              <a:rPr lang="fr-FR" sz="2400" strike="sngStrike" dirty="0" smtClean="0"/>
              <a:t>liberté</a:t>
            </a:r>
            <a:r>
              <a:rPr lang="fr-FR" sz="2400" dirty="0" smtClean="0"/>
              <a:t> les </a:t>
            </a:r>
            <a:r>
              <a:rPr lang="fr-FR" sz="2400" dirty="0"/>
              <a:t>libertés</a:t>
            </a:r>
            <a:br>
              <a:rPr lang="fr-FR" sz="2400" dirty="0"/>
            </a:br>
            <a:endParaRPr lang="en-US" sz="2400" dirty="0"/>
          </a:p>
        </p:txBody>
      </p:sp>
      <p:sp>
        <p:nvSpPr>
          <p:cNvPr id="4" name="Espace réservé du pied de page 3"/>
          <p:cNvSpPr>
            <a:spLocks noGrp="1"/>
          </p:cNvSpPr>
          <p:nvPr>
            <p:ph type="ftr" sz="quarter" idx="10"/>
          </p:nvPr>
        </p:nvSpPr>
        <p:spPr/>
        <p:txBody>
          <a:bodyPr/>
          <a:lstStyle/>
          <a:p>
            <a:pPr>
              <a:defRPr/>
            </a:pPr>
            <a:r>
              <a:rPr lang="fr-FR" smtClean="0"/>
              <a:t>Une force pour le territoire</a:t>
            </a:r>
            <a:endParaRPr lang="fr-FR" dirty="0" smtClean="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3</a:t>
            </a:fld>
            <a:endParaRPr lang="fr-FR" dirty="0"/>
          </a:p>
        </p:txBody>
      </p:sp>
      <p:sp>
        <p:nvSpPr>
          <p:cNvPr id="6" name="Espace réservé du contenu 5"/>
          <p:cNvSpPr>
            <a:spLocks noGrp="1"/>
          </p:cNvSpPr>
          <p:nvPr>
            <p:ph idx="1"/>
          </p:nvPr>
        </p:nvSpPr>
        <p:spPr/>
        <p:txBody>
          <a:bodyPr/>
          <a:lstStyle/>
          <a:p>
            <a:pPr algn="ctr"/>
            <a:endParaRPr lang="en-US" sz="2000" dirty="0" smtClean="0">
              <a:latin typeface="Arial" charset="0"/>
              <a:ea typeface="Arial" charset="0"/>
              <a:cs typeface="Arial" charset="0"/>
            </a:endParaRPr>
          </a:p>
          <a:p>
            <a:r>
              <a:rPr lang="fr-FR" sz="2000" dirty="0"/>
              <a:t>L</a:t>
            </a:r>
            <a:r>
              <a:rPr lang="fr-FR" sz="2000" dirty="0" smtClean="0"/>
              <a:t>a </a:t>
            </a:r>
            <a:r>
              <a:rPr lang="fr-FR" sz="2000" dirty="0"/>
              <a:t>liberté </a:t>
            </a:r>
            <a:r>
              <a:rPr lang="fr-FR" sz="2000" i="1" dirty="0" smtClean="0"/>
              <a:t>civile</a:t>
            </a:r>
            <a:r>
              <a:rPr lang="fr-FR" sz="2000" dirty="0" smtClean="0"/>
              <a:t> </a:t>
            </a:r>
            <a:r>
              <a:rPr lang="fr-FR" sz="2000" dirty="0"/>
              <a:t>et la liberté </a:t>
            </a:r>
            <a:r>
              <a:rPr lang="fr-FR" sz="2000" i="1" dirty="0"/>
              <a:t>politique</a:t>
            </a:r>
            <a:r>
              <a:rPr lang="fr-FR" sz="2000" dirty="0"/>
              <a:t> </a:t>
            </a:r>
            <a:r>
              <a:rPr lang="fr-FR" sz="2000" dirty="0" smtClean="0"/>
              <a:t>: deux </a:t>
            </a:r>
            <a:r>
              <a:rPr lang="fr-FR" sz="2000" dirty="0"/>
              <a:t>objets </a:t>
            </a:r>
            <a:r>
              <a:rPr lang="fr-FR" sz="2000" dirty="0" smtClean="0"/>
              <a:t>du </a:t>
            </a:r>
            <a:r>
              <a:rPr lang="fr-FR" sz="2000" dirty="0"/>
              <a:t>contrat social </a:t>
            </a:r>
            <a:endParaRPr lang="fr-FR" sz="2000" dirty="0" smtClean="0"/>
          </a:p>
          <a:p>
            <a:endParaRPr lang="fr-FR" sz="2000" dirty="0" smtClean="0"/>
          </a:p>
          <a:p>
            <a:pPr marL="285750" indent="-285750">
              <a:buFont typeface="Wingdings" charset="2"/>
              <a:buChar char="à"/>
            </a:pPr>
            <a:r>
              <a:rPr lang="fr-FR" sz="2000" dirty="0" smtClean="0"/>
              <a:t>politique = </a:t>
            </a:r>
            <a:r>
              <a:rPr lang="fr-FR" sz="2000" b="1" dirty="0" smtClean="0"/>
              <a:t>degré </a:t>
            </a:r>
            <a:r>
              <a:rPr lang="fr-FR" sz="2000" b="1" dirty="0"/>
              <a:t>de participation populaire</a:t>
            </a:r>
            <a:r>
              <a:rPr lang="fr-FR" sz="2000" dirty="0"/>
              <a:t> dans un </a:t>
            </a:r>
            <a:r>
              <a:rPr lang="fr-FR" sz="2000" dirty="0" smtClean="0"/>
              <a:t>gouvernement</a:t>
            </a:r>
            <a:endParaRPr lang="fr-FR" sz="2000" dirty="0"/>
          </a:p>
          <a:p>
            <a:pPr marL="285750" indent="-285750">
              <a:buFont typeface="Wingdings" charset="2"/>
              <a:buChar char="à"/>
            </a:pPr>
            <a:r>
              <a:rPr lang="fr-FR" sz="2000" dirty="0" smtClean="0"/>
              <a:t>civile </a:t>
            </a:r>
            <a:r>
              <a:rPr lang="fr-FR" sz="2000" dirty="0"/>
              <a:t>= </a:t>
            </a:r>
            <a:r>
              <a:rPr lang="fr-FR" sz="2000" b="1" dirty="0"/>
              <a:t>relative à la propriété et aux droits de l’individu</a:t>
            </a:r>
            <a:r>
              <a:rPr lang="fr-FR" sz="2000" dirty="0" smtClean="0"/>
              <a:t>.</a:t>
            </a:r>
          </a:p>
          <a:p>
            <a:pPr marL="285750" indent="-285750">
              <a:buFont typeface="Wingdings" charset="2"/>
              <a:buChar char="à"/>
            </a:pPr>
            <a:endParaRPr lang="fr-FR" sz="2000" dirty="0" smtClean="0"/>
          </a:p>
          <a:p>
            <a:endParaRPr lang="fr-FR" sz="2000" dirty="0"/>
          </a:p>
          <a:p>
            <a:pPr algn="ctr"/>
            <a:endParaRPr lang="en-US" sz="2400" dirty="0">
              <a:latin typeface="Arial" charset="0"/>
              <a:ea typeface="Arial" charset="0"/>
              <a:cs typeface="Arial" charset="0"/>
            </a:endParaRPr>
          </a:p>
        </p:txBody>
      </p:sp>
    </p:spTree>
    <p:extLst>
      <p:ext uri="{BB962C8B-B14F-4D97-AF65-F5344CB8AC3E}">
        <p14:creationId xmlns:p14="http://schemas.microsoft.com/office/powerpoint/2010/main" val="3953184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smtClean="0"/>
              <a:t>Une force pour le territoire</a:t>
            </a:r>
            <a:endParaRPr lang="fr-FR" dirty="0" smtClean="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4</a:t>
            </a:fld>
            <a:endParaRPr lang="fr-FR" dirty="0"/>
          </a:p>
        </p:txBody>
      </p:sp>
      <p:sp>
        <p:nvSpPr>
          <p:cNvPr id="6" name="Rectangle 5"/>
          <p:cNvSpPr/>
          <p:nvPr/>
        </p:nvSpPr>
        <p:spPr>
          <a:xfrm>
            <a:off x="2286000" y="1833086"/>
            <a:ext cx="4572000" cy="1631216"/>
          </a:xfrm>
          <a:prstGeom prst="rect">
            <a:avLst/>
          </a:prstGeom>
        </p:spPr>
        <p:txBody>
          <a:bodyPr>
            <a:spAutoFit/>
          </a:bodyPr>
          <a:lstStyle/>
          <a:p>
            <a:pPr algn="ctr"/>
            <a:r>
              <a:rPr lang="fr-FR" sz="2000" dirty="0"/>
              <a:t>Séparation / partition des pouvoirs </a:t>
            </a:r>
          </a:p>
          <a:p>
            <a:pPr algn="ctr"/>
            <a:r>
              <a:rPr lang="fr-FR" sz="2000" dirty="0"/>
              <a:t>+ </a:t>
            </a:r>
          </a:p>
          <a:p>
            <a:pPr algn="ctr"/>
            <a:r>
              <a:rPr lang="fr-FR" sz="2000" dirty="0"/>
              <a:t>Corps législatif bicaméral </a:t>
            </a:r>
          </a:p>
          <a:p>
            <a:pPr algn="ctr"/>
            <a:r>
              <a:rPr lang="fr-FR" sz="2000" dirty="0"/>
              <a:t>(= équilibre la </a:t>
            </a:r>
            <a:r>
              <a:rPr lang="fr-FR" sz="2000" b="1" dirty="0"/>
              <a:t>démocratie</a:t>
            </a:r>
            <a:r>
              <a:rPr lang="fr-FR" sz="2000" dirty="0"/>
              <a:t> et </a:t>
            </a:r>
            <a:r>
              <a:rPr lang="fr-FR" sz="2000" b="1" dirty="0"/>
              <a:t>l’aristocratie</a:t>
            </a:r>
            <a:r>
              <a:rPr lang="fr-FR" sz="2000" dirty="0"/>
              <a:t>)</a:t>
            </a:r>
          </a:p>
        </p:txBody>
      </p:sp>
      <p:sp>
        <p:nvSpPr>
          <p:cNvPr id="7" name="Titre 2"/>
          <p:cNvSpPr>
            <a:spLocks noGrp="1"/>
          </p:cNvSpPr>
          <p:nvPr>
            <p:ph type="title"/>
          </p:nvPr>
        </p:nvSpPr>
        <p:spPr/>
        <p:txBody>
          <a:bodyPr/>
          <a:lstStyle/>
          <a:p>
            <a:pPr lvl="0"/>
            <a:r>
              <a:rPr lang="fr-FR" sz="2400" dirty="0"/>
              <a:t>Morris et </a:t>
            </a:r>
            <a:r>
              <a:rPr lang="fr-FR" sz="2400" strike="sngStrike" dirty="0"/>
              <a:t>la </a:t>
            </a:r>
            <a:r>
              <a:rPr lang="fr-FR" sz="2400" strike="sngStrike" dirty="0" smtClean="0"/>
              <a:t>liberté</a:t>
            </a:r>
            <a:r>
              <a:rPr lang="fr-FR" sz="2400" dirty="0" smtClean="0"/>
              <a:t> les </a:t>
            </a:r>
            <a:r>
              <a:rPr lang="fr-FR" sz="2400" dirty="0"/>
              <a:t>libertés</a:t>
            </a:r>
            <a:br>
              <a:rPr lang="fr-FR" sz="2400" dirty="0"/>
            </a:br>
            <a:endParaRPr lang="en-US" sz="2400" dirty="0"/>
          </a:p>
        </p:txBody>
      </p:sp>
    </p:spTree>
    <p:extLst>
      <p:ext uri="{BB962C8B-B14F-4D97-AF65-F5344CB8AC3E}">
        <p14:creationId xmlns:p14="http://schemas.microsoft.com/office/powerpoint/2010/main" val="1320090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2047" y="1604413"/>
            <a:ext cx="7624753" cy="3394472"/>
          </a:xfrm>
        </p:spPr>
        <p:txBody>
          <a:bodyPr/>
          <a:lstStyle/>
          <a:p>
            <a:pPr algn="just"/>
            <a:r>
              <a:rPr lang="fr-FR" sz="2000" i="1" dirty="0" smtClean="0"/>
              <a:t>« Les </a:t>
            </a:r>
            <a:r>
              <a:rPr lang="fr-FR" sz="2000" i="1" dirty="0"/>
              <a:t>riches essaieront toujours d’établir leur prééminence et de réduire les autres en esclavage. Ils le feront toujours. Le véritable rempart à cela est de les rassembler autour d’un intérêt distinct. Les deux forces se contrôleront alors mutuellement. Laissez les riches se mélanger aux pauvres dans une république commerçante et ils établiront une oligarchie. Supprimez le commerce et la démocratie </a:t>
            </a:r>
            <a:r>
              <a:rPr lang="fr-FR" sz="2000" i="1" dirty="0" smtClean="0"/>
              <a:t>triomphera »</a:t>
            </a:r>
            <a:endParaRPr lang="fr-FR" sz="2000" i="1" dirty="0">
              <a:latin typeface="Arial" charset="0"/>
              <a:ea typeface="Arial" charset="0"/>
              <a:cs typeface="Arial" charset="0"/>
            </a:endParaRPr>
          </a:p>
        </p:txBody>
      </p:sp>
      <p:sp>
        <p:nvSpPr>
          <p:cNvPr id="3" name="Titre 2"/>
          <p:cNvSpPr>
            <a:spLocks noGrp="1"/>
          </p:cNvSpPr>
          <p:nvPr>
            <p:ph type="title"/>
          </p:nvPr>
        </p:nvSpPr>
        <p:spPr/>
        <p:txBody>
          <a:bodyPr/>
          <a:lstStyle/>
          <a:p>
            <a:r>
              <a:rPr lang="en-US" sz="2400" dirty="0" smtClean="0">
                <a:sym typeface="Wingdings"/>
              </a:rPr>
              <a:t>A </a:t>
            </a:r>
            <a:r>
              <a:rPr lang="en-US" sz="2400" dirty="0" err="1" smtClean="0">
                <a:sym typeface="Wingdings"/>
              </a:rPr>
              <a:t>l’épreuve</a:t>
            </a:r>
            <a:r>
              <a:rPr lang="en-US" sz="2400" dirty="0" smtClean="0">
                <a:sym typeface="Wingdings"/>
              </a:rPr>
              <a:t> de </a:t>
            </a:r>
            <a:r>
              <a:rPr lang="en-US" sz="2400" dirty="0" err="1" smtClean="0">
                <a:sym typeface="Wingdings"/>
              </a:rPr>
              <a:t>l’Indépendance</a:t>
            </a:r>
            <a:endParaRPr lang="fr-FR" sz="2400" dirty="0"/>
          </a:p>
        </p:txBody>
      </p:sp>
      <p:sp>
        <p:nvSpPr>
          <p:cNvPr id="4" name="Espace réservé du pied de page 3"/>
          <p:cNvSpPr>
            <a:spLocks noGrp="1"/>
          </p:cNvSpPr>
          <p:nvPr>
            <p:ph type="ftr" sz="quarter" idx="10"/>
          </p:nvPr>
        </p:nvSpPr>
        <p:spPr/>
        <p:txBody>
          <a:bodyPr/>
          <a:lstStyle/>
          <a:p>
            <a:pPr>
              <a:defRPr/>
            </a:pPr>
            <a:r>
              <a:rPr lang="fr-FR" smtClean="0"/>
              <a:t>Une force pour le territoire</a:t>
            </a:r>
            <a:endParaRPr lang="fr-FR" dirty="0" smtClean="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5</a:t>
            </a:fld>
            <a:endParaRPr lang="fr-FR" dirty="0"/>
          </a:p>
        </p:txBody>
      </p:sp>
    </p:spTree>
    <p:extLst>
      <p:ext uri="{BB962C8B-B14F-4D97-AF65-F5344CB8AC3E}">
        <p14:creationId xmlns:p14="http://schemas.microsoft.com/office/powerpoint/2010/main" val="43619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ctr"/>
            <a:r>
              <a:rPr lang="fr-FR" sz="1600" b="1" dirty="0"/>
              <a:t>Morris traduit le régime monarchique britannique dans le langage républicain </a:t>
            </a:r>
            <a:endParaRPr lang="fr-FR" sz="1600" b="1" dirty="0" smtClean="0"/>
          </a:p>
          <a:p>
            <a:pPr algn="ctr"/>
            <a:endParaRPr lang="fr-FR" sz="1800" b="1" dirty="0"/>
          </a:p>
          <a:p>
            <a:pPr algn="ctr"/>
            <a:r>
              <a:rPr lang="fr-FR" sz="1800" b="1" dirty="0" smtClean="0"/>
              <a:t>-exécutif</a:t>
            </a:r>
            <a:r>
              <a:rPr lang="fr-FR" sz="1800" dirty="0" smtClean="0"/>
              <a:t> centralisé</a:t>
            </a:r>
            <a:r>
              <a:rPr lang="fr-FR" sz="1800" b="1" dirty="0" smtClean="0"/>
              <a:t> fort</a:t>
            </a:r>
          </a:p>
          <a:p>
            <a:pPr algn="ctr"/>
            <a:endParaRPr lang="fr-FR" sz="1800" b="1" dirty="0" smtClean="0"/>
          </a:p>
          <a:p>
            <a:pPr algn="ctr"/>
            <a:r>
              <a:rPr lang="fr-FR" sz="1800" b="1" dirty="0"/>
              <a:t>-</a:t>
            </a:r>
            <a:r>
              <a:rPr lang="fr-FR" sz="1800" b="1" dirty="0" smtClean="0"/>
              <a:t>séparation des trois pouvoirs</a:t>
            </a:r>
          </a:p>
          <a:p>
            <a:pPr algn="ctr"/>
            <a:endParaRPr lang="fr-FR" sz="1800" b="1" dirty="0" smtClean="0"/>
          </a:p>
          <a:p>
            <a:pPr algn="ctr"/>
            <a:r>
              <a:rPr lang="fr-FR" sz="1800" b="1" dirty="0" smtClean="0"/>
              <a:t>-gouvernement mixte et représentatif (mandats électifs</a:t>
            </a:r>
            <a:r>
              <a:rPr lang="fr-FR" sz="1800" dirty="0"/>
              <a:t>)</a:t>
            </a:r>
          </a:p>
        </p:txBody>
      </p:sp>
      <p:sp>
        <p:nvSpPr>
          <p:cNvPr id="3" name="Titre 2"/>
          <p:cNvSpPr>
            <a:spLocks noGrp="1"/>
          </p:cNvSpPr>
          <p:nvPr>
            <p:ph type="title"/>
          </p:nvPr>
        </p:nvSpPr>
        <p:spPr/>
        <p:txBody>
          <a:bodyPr/>
          <a:lstStyle/>
          <a:p>
            <a:endParaRPr lang="fr-FR"/>
          </a:p>
        </p:txBody>
      </p:sp>
      <p:sp>
        <p:nvSpPr>
          <p:cNvPr id="4" name="Espace réservé du pied de page 3"/>
          <p:cNvSpPr>
            <a:spLocks noGrp="1"/>
          </p:cNvSpPr>
          <p:nvPr>
            <p:ph type="ftr" sz="quarter" idx="10"/>
          </p:nvPr>
        </p:nvSpPr>
        <p:spPr/>
        <p:txBody>
          <a:bodyPr/>
          <a:lstStyle/>
          <a:p>
            <a:pPr>
              <a:defRPr/>
            </a:pPr>
            <a:r>
              <a:rPr lang="fr-FR" smtClean="0"/>
              <a:t>Une force pour le territoire</a:t>
            </a:r>
            <a:endParaRPr lang="fr-FR" dirty="0" smtClean="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6</a:t>
            </a:fld>
            <a:endParaRPr lang="fr-FR" dirty="0"/>
          </a:p>
        </p:txBody>
      </p:sp>
    </p:spTree>
    <p:extLst>
      <p:ext uri="{BB962C8B-B14F-4D97-AF65-F5344CB8AC3E}">
        <p14:creationId xmlns:p14="http://schemas.microsoft.com/office/powerpoint/2010/main" val="1771889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ctr"/>
            <a:endParaRPr lang="fr-FR" sz="2000" smtClean="0"/>
          </a:p>
          <a:p>
            <a:pPr algn="ctr"/>
            <a:r>
              <a:rPr lang="fr-FR" sz="2000" smtClean="0"/>
              <a:t>«</a:t>
            </a:r>
            <a:r>
              <a:rPr lang="fr-FR" sz="2000" dirty="0" smtClean="0"/>
              <a:t> une </a:t>
            </a:r>
            <a:r>
              <a:rPr lang="fr-FR" sz="2000" dirty="0"/>
              <a:t>théorie de la spécialisation fonctionnelle des organes étatiques </a:t>
            </a:r>
            <a:r>
              <a:rPr lang="fr-FR" sz="2000" dirty="0" smtClean="0"/>
              <a:t>»</a:t>
            </a:r>
          </a:p>
          <a:p>
            <a:pPr algn="ctr"/>
            <a:r>
              <a:rPr lang="fr-FR" sz="2000" b="1" dirty="0" smtClean="0"/>
              <a:t>≠</a:t>
            </a:r>
            <a:endParaRPr lang="fr-FR" sz="2000" b="1" dirty="0"/>
          </a:p>
          <a:p>
            <a:pPr algn="ctr"/>
            <a:r>
              <a:rPr lang="fr-FR" sz="2000" dirty="0" smtClean="0"/>
              <a:t>«</a:t>
            </a:r>
            <a:r>
              <a:rPr lang="fr-FR" sz="2000" dirty="0"/>
              <a:t> une théorie de la division de la fonction législative entre trois organes </a:t>
            </a:r>
          </a:p>
        </p:txBody>
      </p:sp>
      <p:sp>
        <p:nvSpPr>
          <p:cNvPr id="3" name="Titre 2"/>
          <p:cNvSpPr>
            <a:spLocks noGrp="1"/>
          </p:cNvSpPr>
          <p:nvPr>
            <p:ph type="title"/>
          </p:nvPr>
        </p:nvSpPr>
        <p:spPr>
          <a:xfrm>
            <a:off x="580459" y="573882"/>
            <a:ext cx="8229600" cy="482203"/>
          </a:xfrm>
        </p:spPr>
        <p:txBody>
          <a:bodyPr/>
          <a:lstStyle/>
          <a:p>
            <a:r>
              <a:rPr lang="fr-FR" sz="1200" dirty="0"/>
              <a:t>François Furet et Mona Ozouf (</a:t>
            </a:r>
            <a:r>
              <a:rPr lang="fr-FR" sz="1200" dirty="0" err="1"/>
              <a:t>dir</a:t>
            </a:r>
            <a:r>
              <a:rPr lang="fr-FR" sz="1200" dirty="0"/>
              <a:t>.), </a:t>
            </a:r>
            <a:r>
              <a:rPr lang="fr-FR" sz="1200" i="1" dirty="0"/>
              <a:t>Dictionnaire critique de la Révolution française</a:t>
            </a:r>
            <a:r>
              <a:rPr lang="fr-FR" sz="1200" dirty="0"/>
              <a:t>, Paris, Flammarion, 1988, p. 790.</a:t>
            </a:r>
          </a:p>
        </p:txBody>
      </p:sp>
      <p:sp>
        <p:nvSpPr>
          <p:cNvPr id="4" name="Espace réservé du pied de page 3"/>
          <p:cNvSpPr>
            <a:spLocks noGrp="1"/>
          </p:cNvSpPr>
          <p:nvPr>
            <p:ph type="ftr" sz="quarter" idx="10"/>
          </p:nvPr>
        </p:nvSpPr>
        <p:spPr/>
        <p:txBody>
          <a:bodyPr/>
          <a:lstStyle/>
          <a:p>
            <a:pPr>
              <a:defRPr/>
            </a:pPr>
            <a:r>
              <a:rPr lang="fr-FR" smtClean="0"/>
              <a:t>Une force pour le territoire</a:t>
            </a:r>
            <a:endParaRPr lang="fr-FR" dirty="0" smtClean="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7</a:t>
            </a:fld>
            <a:endParaRPr lang="fr-FR" dirty="0"/>
          </a:p>
        </p:txBody>
      </p:sp>
    </p:spTree>
    <p:extLst>
      <p:ext uri="{BB962C8B-B14F-4D97-AF65-F5344CB8AC3E}">
        <p14:creationId xmlns:p14="http://schemas.microsoft.com/office/powerpoint/2010/main" val="94382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endParaRPr lang="en-US" sz="1600" dirty="0"/>
          </a:p>
          <a:p>
            <a:pPr algn="just"/>
            <a:r>
              <a:rPr lang="fr-FR" sz="1600" i="1" dirty="0" smtClean="0"/>
              <a:t>« Je </a:t>
            </a:r>
            <a:r>
              <a:rPr lang="fr-FR" sz="1600" i="1" dirty="0"/>
              <a:t>crois qu’il est d’une très grande importance d’établir le goût de notre pays correctement et je crois que notre exemple aura, à ce propos, une grande influence. Je formule par conséquent le souhait que chaque chose en lien avec votre personne soit grandement appréciable, et majestueusement dépouillée ; faite pour durer. Rien n’est plus déraisonnable dans cette éventualité que ces bâtisses, et ces voitures, et ce mobilier, et ces parures, et ces décorations, qui ont sans cesse besoin d’être entretenues. Là où un goût tel que celui-ci domine, chaque génération doit subvenir à ses besoins. Tandis que dans l’autre cas, il y a une large accumulation de richesse réelle en l’espace d’un </a:t>
            </a:r>
            <a:r>
              <a:rPr lang="fr-FR" sz="1600" i="1" dirty="0" smtClean="0"/>
              <a:t>demi-siècle »</a:t>
            </a:r>
          </a:p>
          <a:p>
            <a:pPr algn="just"/>
            <a:endParaRPr lang="fr-FR" sz="1600" i="1" dirty="0"/>
          </a:p>
          <a:p>
            <a:pPr algn="r"/>
            <a:r>
              <a:rPr lang="fr-FR" sz="1200" dirty="0" smtClean="0"/>
              <a:t>Gouverneur Morris à George Washington (</a:t>
            </a:r>
            <a:r>
              <a:rPr lang="fr-FR" sz="1200" i="1" dirty="0" smtClean="0"/>
              <a:t>Le Journal de Gouverneur Morris pendant la Révolution française, Droz</a:t>
            </a:r>
            <a:r>
              <a:rPr lang="fr-FR" sz="1200" dirty="0" smtClean="0"/>
              <a:t>, </a:t>
            </a:r>
            <a:r>
              <a:rPr lang="fr-FR" sz="1200" dirty="0"/>
              <a:t>3 juin </a:t>
            </a:r>
            <a:r>
              <a:rPr lang="fr-FR" sz="1200" dirty="0" smtClean="0"/>
              <a:t>1789)</a:t>
            </a:r>
            <a:endParaRPr lang="fr-FR" sz="1200" dirty="0"/>
          </a:p>
        </p:txBody>
      </p:sp>
      <p:sp>
        <p:nvSpPr>
          <p:cNvPr id="3" name="Titre 2"/>
          <p:cNvSpPr>
            <a:spLocks noGrp="1"/>
          </p:cNvSpPr>
          <p:nvPr>
            <p:ph type="title"/>
          </p:nvPr>
        </p:nvSpPr>
        <p:spPr/>
        <p:txBody>
          <a:bodyPr/>
          <a:lstStyle/>
          <a:p>
            <a:r>
              <a:rPr lang="fr-FR" sz="2400" dirty="0" smtClean="0"/>
              <a:t>A l’épreuve de la Révolution française</a:t>
            </a:r>
            <a:endParaRPr lang="fr-FR" sz="2400" dirty="0"/>
          </a:p>
        </p:txBody>
      </p:sp>
      <p:sp>
        <p:nvSpPr>
          <p:cNvPr id="4" name="Espace réservé du pied de page 3"/>
          <p:cNvSpPr>
            <a:spLocks noGrp="1"/>
          </p:cNvSpPr>
          <p:nvPr>
            <p:ph type="ftr" sz="quarter" idx="10"/>
          </p:nvPr>
        </p:nvSpPr>
        <p:spPr/>
        <p:txBody>
          <a:bodyPr/>
          <a:lstStyle/>
          <a:p>
            <a:pPr>
              <a:defRPr/>
            </a:pPr>
            <a:r>
              <a:rPr lang="fr-FR" smtClean="0"/>
              <a:t>Une force pour le territoire</a:t>
            </a:r>
            <a:endParaRPr lang="fr-FR" dirty="0" smtClean="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8</a:t>
            </a:fld>
            <a:endParaRPr lang="fr-FR" dirty="0"/>
          </a:p>
        </p:txBody>
      </p:sp>
    </p:spTree>
    <p:extLst>
      <p:ext uri="{BB962C8B-B14F-4D97-AF65-F5344CB8AC3E}">
        <p14:creationId xmlns:p14="http://schemas.microsoft.com/office/powerpoint/2010/main" val="69044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62046" y="1200151"/>
            <a:ext cx="7467805" cy="3644804"/>
          </a:xfrm>
        </p:spPr>
        <p:txBody>
          <a:bodyPr/>
          <a:lstStyle/>
          <a:p>
            <a:pPr algn="just"/>
            <a:r>
              <a:rPr lang="fr-FR" sz="1200" dirty="0"/>
              <a:t>Lorsque j’arrivai en France, je trouvai le feu roi absolument gouverné par les femmes ; et cependant, dans l’âge où il était, je crois que c’</a:t>
            </a:r>
            <a:r>
              <a:rPr lang="fr-FR" sz="1200" dirty="0" err="1"/>
              <a:t>étoit</a:t>
            </a:r>
            <a:r>
              <a:rPr lang="fr-FR" sz="1200" dirty="0"/>
              <a:t> le monarque de la terre qui en </a:t>
            </a:r>
            <a:r>
              <a:rPr lang="fr-FR" sz="1200" dirty="0" err="1"/>
              <a:t>avoit</a:t>
            </a:r>
            <a:r>
              <a:rPr lang="fr-FR" sz="1200" dirty="0"/>
              <a:t> le moins de besoin. J’entendis un jour une femme qui </a:t>
            </a:r>
            <a:r>
              <a:rPr lang="fr-FR" sz="1200" dirty="0" err="1"/>
              <a:t>disoit</a:t>
            </a:r>
            <a:r>
              <a:rPr lang="fr-FR" sz="1200" dirty="0"/>
              <a:t> : Il faut que l’on fasse quelque chose pour ce jeune colonel, sa valeur m’est connue ; j’en parlerai au ministre. Une autre </a:t>
            </a:r>
            <a:r>
              <a:rPr lang="fr-FR" sz="1200" dirty="0" err="1"/>
              <a:t>disoit</a:t>
            </a:r>
            <a:r>
              <a:rPr lang="fr-FR" sz="1200" dirty="0"/>
              <a:t> : Il est surprenant que ce jeune abbé ait été oublié ; il faut qu’il soit évêque : il est homme de naissance, et je pourrais répondre de ses mœurs. Il ne faut pas pourtant que tu t’imagines que celles qui </a:t>
            </a:r>
            <a:r>
              <a:rPr lang="fr-FR" sz="1200" dirty="0" err="1"/>
              <a:t>tenoient</a:t>
            </a:r>
            <a:r>
              <a:rPr lang="fr-FR" sz="1200" dirty="0"/>
              <a:t> ces discours fussent des favorites du prince ; elles ne lui avoient peut-être pas parlé deux fois en leur vie : chose pourtant très facile à faire chez les princes européens. Mais c’est qu’il n’y a personne qui ait quelque emploi à la cour, dans Paris ou dans les provinces, qui n’ait une femme par les mains de laquelle passent toutes les grâces et quelquefois les injustices qu’il peut faire. </a:t>
            </a:r>
            <a:r>
              <a:rPr lang="fr-FR" sz="1200" b="1" dirty="0"/>
              <a:t>Ces femmes ont toutes des relations les unes avec les autres, et forment une espèce de république, dont les membres toujours actifs se secourent et se servent mutuellement : c’est comme un nouvel État dans l’État </a:t>
            </a:r>
            <a:r>
              <a:rPr lang="fr-FR" sz="1200" dirty="0"/>
              <a:t>; et celui qui est à la cour, à Paris, dans les provinces, qui voit agir des ministres, des magistrats, des prélats, s’il ne connaît les femmes qui les gouvernent, est comme un homme qui voit bien une machine qui joue, mais qui n’en connaît point les ressorts. Crois-tu, </a:t>
            </a:r>
            <a:r>
              <a:rPr lang="fr-FR" sz="1200" dirty="0" err="1"/>
              <a:t>Ibben</a:t>
            </a:r>
            <a:r>
              <a:rPr lang="fr-FR" sz="1200" dirty="0"/>
              <a:t>, qu’une femme s’avise d’être la maîtresse d’un ministre pour coucher avec lui ? Quelle idée ! C’est pour lui présenter cinq ou six placets tous les matins ; et la bonté de leur naturel </a:t>
            </a:r>
            <a:r>
              <a:rPr lang="fr-FR" sz="1200" dirty="0" err="1"/>
              <a:t>paroît</a:t>
            </a:r>
            <a:r>
              <a:rPr lang="fr-FR" sz="1200" dirty="0"/>
              <a:t> dans l’empressement qu’elles ont de faire du bien à une infinité de gens malheureux, qui leur procurent cent mille livres de rente. On se plaint, en Perse, de ce que le royaume est gouverné par deux ou trois femmes : c’est bien pis en France, où les femmes en général gouvernent, et prennent non-seulement en gros, mais même se partagent en détail toute l’autorité. </a:t>
            </a:r>
            <a:r>
              <a:rPr lang="fr-FR" sz="1200" dirty="0" smtClean="0"/>
              <a:t>»</a:t>
            </a:r>
            <a:endParaRPr lang="fr-FR" sz="1200" dirty="0"/>
          </a:p>
        </p:txBody>
      </p:sp>
      <p:sp>
        <p:nvSpPr>
          <p:cNvPr id="3" name="Titre 2"/>
          <p:cNvSpPr>
            <a:spLocks noGrp="1"/>
          </p:cNvSpPr>
          <p:nvPr>
            <p:ph type="title"/>
          </p:nvPr>
        </p:nvSpPr>
        <p:spPr/>
        <p:txBody>
          <a:bodyPr/>
          <a:lstStyle/>
          <a:p>
            <a:r>
              <a:rPr lang="fr-FR" sz="1000" dirty="0" smtClean="0"/>
              <a:t>Charles </a:t>
            </a:r>
            <a:r>
              <a:rPr lang="fr-FR" sz="1000" dirty="0"/>
              <a:t>Louis de </a:t>
            </a:r>
            <a:r>
              <a:rPr lang="fr-FR" sz="1000" dirty="0" err="1"/>
              <a:t>Secondat</a:t>
            </a:r>
            <a:r>
              <a:rPr lang="fr-FR" sz="1000" dirty="0"/>
              <a:t>, baron de La </a:t>
            </a:r>
            <a:r>
              <a:rPr lang="fr-FR" sz="1000" dirty="0" err="1"/>
              <a:t>Brède</a:t>
            </a:r>
            <a:r>
              <a:rPr lang="fr-FR" sz="1000" dirty="0"/>
              <a:t> et de Montesquieu, </a:t>
            </a:r>
            <a:r>
              <a:rPr lang="fr-FR" sz="1000" i="1" dirty="0"/>
              <a:t>Lettres Persanes</a:t>
            </a:r>
            <a:r>
              <a:rPr lang="fr-FR" sz="1000" dirty="0"/>
              <a:t>, 1721, tome II, éd. </a:t>
            </a:r>
            <a:r>
              <a:rPr lang="en-US" sz="1000" dirty="0"/>
              <a:t>André </a:t>
            </a:r>
            <a:r>
              <a:rPr lang="en-US" sz="1000" dirty="0" err="1"/>
              <a:t>Lefèvre</a:t>
            </a:r>
            <a:r>
              <a:rPr lang="en-US" sz="1000" dirty="0"/>
              <a:t>, Paris, </a:t>
            </a:r>
            <a:r>
              <a:rPr lang="en-US" sz="1000" dirty="0" err="1"/>
              <a:t>Lemerre</a:t>
            </a:r>
            <a:r>
              <a:rPr lang="en-US" sz="1000" dirty="0"/>
              <a:t>, 1873, </a:t>
            </a:r>
            <a:r>
              <a:rPr lang="en-US" sz="1000" dirty="0" err="1"/>
              <a:t>lettre</a:t>
            </a:r>
            <a:r>
              <a:rPr lang="en-US" sz="1000" dirty="0"/>
              <a:t> 108</a:t>
            </a:r>
            <a:r>
              <a:rPr lang="en-US" sz="1000" dirty="0" smtClean="0"/>
              <a:t>.</a:t>
            </a:r>
            <a:r>
              <a:rPr lang="fr-FR" sz="1000" dirty="0"/>
              <a:t/>
            </a:r>
            <a:br>
              <a:rPr lang="fr-FR" sz="1000" dirty="0"/>
            </a:br>
            <a:endParaRPr lang="fr-FR" sz="1000" dirty="0"/>
          </a:p>
        </p:txBody>
      </p:sp>
      <p:sp>
        <p:nvSpPr>
          <p:cNvPr id="4" name="Espace réservé du pied de page 3"/>
          <p:cNvSpPr>
            <a:spLocks noGrp="1"/>
          </p:cNvSpPr>
          <p:nvPr>
            <p:ph type="ftr" sz="quarter" idx="10"/>
          </p:nvPr>
        </p:nvSpPr>
        <p:spPr/>
        <p:txBody>
          <a:bodyPr/>
          <a:lstStyle/>
          <a:p>
            <a:pPr>
              <a:defRPr/>
            </a:pPr>
            <a:r>
              <a:rPr lang="fr-FR" dirty="0" smtClean="0"/>
              <a:t>Une force pour le territoire</a:t>
            </a:r>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9</a:t>
            </a:fld>
            <a:endParaRPr lang="fr-FR" dirty="0"/>
          </a:p>
        </p:txBody>
      </p:sp>
    </p:spTree>
    <p:extLst>
      <p:ext uri="{BB962C8B-B14F-4D97-AF65-F5344CB8AC3E}">
        <p14:creationId xmlns:p14="http://schemas.microsoft.com/office/powerpoint/2010/main" val="1672050823"/>
      </p:ext>
    </p:extLst>
  </p:cSld>
  <p:clrMapOvr>
    <a:masterClrMapping/>
  </p:clrMapOvr>
</p:sld>
</file>

<file path=ppt/theme/theme1.xml><?xml version="1.0" encoding="utf-8"?>
<a:theme xmlns:a="http://schemas.openxmlformats.org/drawingml/2006/main" name="Modele_16-9_PPT_AMU_2017">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a:spPr>
      <a:bodyPr lIns="0" tIns="0" rIns="0" bIns="0" anchor="ctr"/>
      <a:lstStyle>
        <a:defPPr>
          <a:defRPr sz="1000" b="1" baseline="0" dirty="0" smtClean="0">
            <a:solidFill>
              <a:srgbClr val="FFFFFF"/>
            </a:solidFill>
            <a:latin typeface="Verdana" charset="0"/>
            <a:cs typeface="Arial" charset="0"/>
          </a:defRPr>
        </a:defPPr>
      </a:lstStyle>
    </a:txDef>
  </a:objectDefaults>
  <a:extraClrSchemeLst/>
  <a:extLst>
    <a:ext uri="{05A4C25C-085E-4340-85A3-A5531E510DB2}">
      <thm15:themeFamily xmlns:thm15="http://schemas.microsoft.com/office/thememl/2012/main" name="Modele_16-9_PPT_AMU_2017 2" id="{2C169887-C081-924C-AA76-60DA18A43313}" vid="{E00245F2-6EA5-A948-A612-6E9A2DFBF2C4}"/>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0110</Template>
  <TotalTime>281</TotalTime>
  <Words>251</Words>
  <Application>Microsoft Macintosh PowerPoint</Application>
  <PresentationFormat>Présentation à l'écran (16:9)</PresentationFormat>
  <Paragraphs>60</Paragraphs>
  <Slides>10</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Lucida Grande</vt:lpstr>
      <vt:lpstr>ＭＳ Ｐゴシック</vt:lpstr>
      <vt:lpstr>Verdana</vt:lpstr>
      <vt:lpstr>Wingdings</vt:lpstr>
      <vt:lpstr>Modele_16-9_PPT_AMU_2017</vt:lpstr>
      <vt:lpstr>Gouverneur Morris: démocratiser la monarchie? </vt:lpstr>
      <vt:lpstr>Présentation PowerPoint</vt:lpstr>
      <vt:lpstr>Morris et la liberté les libertés </vt:lpstr>
      <vt:lpstr>Morris et la liberté les libertés </vt:lpstr>
      <vt:lpstr>A l’épreuve de l’Indépendance</vt:lpstr>
      <vt:lpstr>Présentation PowerPoint</vt:lpstr>
      <vt:lpstr>François Furet et Mona Ozouf (dir.), Dictionnaire critique de la Révolution française, Paris, Flammarion, 1988, p. 790.</vt:lpstr>
      <vt:lpstr>A l’épreuve de la Révolution française</vt:lpstr>
      <vt:lpstr>Charles Louis de Secondat, baron de La Brède et de Montesquieu, Lettres Persanes, 1721, tome II, éd. André Lefèvre, Paris, Lemerre, 1873, lettre 108. </vt:lpstr>
      <vt:lpstr>Présentation PowerPoint</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Gouverneur Morris: démocratiser la monarchie? </dc:title>
  <dc:creator>Utilisateur de Microsoft Office</dc:creator>
  <cp:lastModifiedBy>Utilisateur de Microsoft Office</cp:lastModifiedBy>
  <cp:revision>11</cp:revision>
  <cp:lastPrinted>2017-03-27T13:23:53Z</cp:lastPrinted>
  <dcterms:created xsi:type="dcterms:W3CDTF">2022-04-25T16:22:58Z</dcterms:created>
  <dcterms:modified xsi:type="dcterms:W3CDTF">2022-04-26T10:10:31Z</dcterms:modified>
</cp:coreProperties>
</file>